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7" r:id="rId2"/>
    <p:sldId id="256" r:id="rId3"/>
  </p:sldIdLst>
  <p:sldSz cx="6858000" cy="9906000" type="A4"/>
  <p:notesSz cx="6858000" cy="9144000"/>
  <p:embeddedFontLst>
    <p:embeddedFont>
      <p:font typeface="Abadi" panose="020B0604020104020204" pitchFamily="34" charset="0"/>
      <p:regular r:id="rId4"/>
    </p:embeddedFont>
    <p:embeddedFont>
      <p:font typeface="에스코어 드림 4 Regular" panose="020B0503030302020204" pitchFamily="34" charset="-127"/>
      <p:regular r:id="rId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7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0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1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font" Target="fonts/font2.fntdata"/><Relationship Id="rId4" Type="http://schemas.openxmlformats.org/officeDocument/2006/relationships/font" Target="fonts/font1.fntdata"/><Relationship Id="rId9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2643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5577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9550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07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306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6175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055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074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264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4450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2954A-4D61-43AD-A447-D0289F0B1BB2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01D6BF-C9B3-4693-B622-ED8F956C8F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964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badi" panose="020F0502020204030204" pitchFamily="34" charset="0"/>
              </a:defRPr>
            </a:lvl1pPr>
          </a:lstStyle>
          <a:p>
            <a:fld id="{C012954A-4D61-43AD-A447-D0289F0B1BB2}" type="datetimeFigureOut">
              <a:rPr lang="ko-KR" altLang="en-US" smtClean="0"/>
              <a:pPr/>
              <a:t>2023-12-05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badi" panose="020F050202020403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badi" panose="020F0502020204030204" pitchFamily="34" charset="0"/>
              </a:defRPr>
            </a:lvl1pPr>
          </a:lstStyle>
          <a:p>
            <a:fld id="{4301D6BF-C9B3-4693-B622-ED8F956C8F5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1706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Abadi" panose="020B0604020104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Abadi" panose="020F0502020204030204" pitchFamily="34" charset="0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badi" panose="020F0502020204030204" pitchFamily="34" charset="0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Abadi" panose="020F0502020204030204" pitchFamily="34" charset="0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badi" panose="020F0502020204030204" pitchFamily="34" charset="0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badi" panose="020F0502020204030204" pitchFamily="34" charset="0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svg"/><Relationship Id="rId11" Type="http://schemas.openxmlformats.org/officeDocument/2006/relationships/image" Target="../media/image15.png"/><Relationship Id="rId5" Type="http://schemas.openxmlformats.org/officeDocument/2006/relationships/image" Target="../media/image7.png"/><Relationship Id="rId10" Type="http://schemas.openxmlformats.org/officeDocument/2006/relationships/image" Target="../media/image14.png"/><Relationship Id="rId4" Type="http://schemas.openxmlformats.org/officeDocument/2006/relationships/image" Target="../media/image6.sv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원, 카메라이(가) 표시된 사진&#10;&#10;자동 생성된 설명">
            <a:extLst>
              <a:ext uri="{FF2B5EF4-FFF2-40B4-BE49-F238E27FC236}">
                <a16:creationId xmlns:a16="http://schemas.microsoft.com/office/drawing/2014/main" id="{ECB788B1-0A33-FA4F-635B-EFF9C969A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51" y="7758633"/>
            <a:ext cx="390058" cy="253364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54F4A90F-6466-251D-C118-11A5B9FD438A}"/>
              </a:ext>
            </a:extLst>
          </p:cNvPr>
          <p:cNvSpPr/>
          <p:nvPr/>
        </p:nvSpPr>
        <p:spPr>
          <a:xfrm>
            <a:off x="171450" y="198656"/>
            <a:ext cx="6515100" cy="752324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badi" panose="020F050202020403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7F3A547-3622-14FC-4053-1DBFC6FF8A40}"/>
              </a:ext>
            </a:extLst>
          </p:cNvPr>
          <p:cNvSpPr txBox="1"/>
          <p:nvPr/>
        </p:nvSpPr>
        <p:spPr>
          <a:xfrm>
            <a:off x="314837" y="254804"/>
            <a:ext cx="6228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400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레이턴시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맞추기 </a:t>
            </a:r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</a:t>
            </a:r>
            <a:endParaRPr lang="ko-KR" altLang="en-US" sz="14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90EF19-08AE-CE22-22E1-342BF693667F}"/>
              </a:ext>
            </a:extLst>
          </p:cNvPr>
          <p:cNvSpPr txBox="1"/>
          <p:nvPr/>
        </p:nvSpPr>
        <p:spPr>
          <a:xfrm>
            <a:off x="636109" y="7740952"/>
            <a:ext cx="9239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조작법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040FC38-3868-85FE-1E8C-C00ED71B3F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4522350"/>
              </p:ext>
            </p:extLst>
          </p:nvPr>
        </p:nvGraphicFramePr>
        <p:xfrm>
          <a:off x="171450" y="8048729"/>
          <a:ext cx="6515100" cy="17601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1940150457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1275845539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1743923047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837564515"/>
                    </a:ext>
                  </a:extLst>
                </a:gridCol>
              </a:tblGrid>
              <a:tr h="350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플랫폼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 모바일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 PC</a:t>
                      </a:r>
                      <a:endParaRPr lang="ko-KR" altLang="en-US" sz="12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 콘솔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358364"/>
                  </a:ext>
                </a:extLst>
              </a:tr>
              <a:tr h="3595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좌우 화면 터치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←→ 방향키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왼쪽 스틱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6496235"/>
                  </a:ext>
                </a:extLst>
              </a:tr>
              <a:tr h="350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진입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입장 버튼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↑방향키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A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버튼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2996525"/>
                  </a:ext>
                </a:extLst>
              </a:tr>
              <a:tr h="350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↑공격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왼쪽 화면 터치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LB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버튼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2282620"/>
                  </a:ext>
                </a:extLst>
              </a:tr>
              <a:tr h="350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↓공격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오른쪽 화면 터치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J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RB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버튼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861253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1A2C5188-D67F-6622-2D7E-D0E72968C4D4}"/>
              </a:ext>
            </a:extLst>
          </p:cNvPr>
          <p:cNvSpPr txBox="1"/>
          <p:nvPr/>
        </p:nvSpPr>
        <p:spPr>
          <a:xfrm>
            <a:off x="314837" y="2593273"/>
            <a:ext cx="6228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게임 선택하기 </a:t>
            </a:r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</a:t>
            </a:r>
            <a:endParaRPr lang="ko-KR" altLang="en-US" sz="14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0177B344-6279-07DC-06CF-ABE23028C8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056" y="651648"/>
            <a:ext cx="3000840" cy="164083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C42FAA7F-C67A-5B3F-DD93-B2B06CB8DD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9958" y="644183"/>
            <a:ext cx="3014986" cy="1648412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ECC128FA-C04C-7AD6-6503-14A175B88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920" y="2959973"/>
            <a:ext cx="3011992" cy="1648566"/>
          </a:xfrm>
          <a:prstGeom prst="rect">
            <a:avLst/>
          </a:prstGeom>
        </p:spPr>
      </p:pic>
      <p:pic>
        <p:nvPicPr>
          <p:cNvPr id="42" name="그래픽 41" descr="스마트폰 단색으로 채워진">
            <a:extLst>
              <a:ext uri="{FF2B5EF4-FFF2-40B4-BE49-F238E27FC236}">
                <a16:creationId xmlns:a16="http://schemas.microsoft.com/office/drawing/2014/main" id="{D45F2424-1D92-2003-F644-EB5848B322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488077" y="8086164"/>
            <a:ext cx="250594" cy="250594"/>
          </a:xfrm>
          <a:prstGeom prst="rect">
            <a:avLst/>
          </a:prstGeom>
        </p:spPr>
      </p:pic>
      <p:pic>
        <p:nvPicPr>
          <p:cNvPr id="44" name="그래픽 43" descr="컴퓨터 단색으로 채워진">
            <a:extLst>
              <a:ext uri="{FF2B5EF4-FFF2-40B4-BE49-F238E27FC236}">
                <a16:creationId xmlns:a16="http://schemas.microsoft.com/office/drawing/2014/main" id="{89F70207-BB1A-237F-8DD3-9A012EBD275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482340" y="8085461"/>
            <a:ext cx="252000" cy="252000"/>
          </a:xfrm>
          <a:prstGeom prst="rect">
            <a:avLst/>
          </a:prstGeom>
        </p:spPr>
      </p:pic>
      <p:pic>
        <p:nvPicPr>
          <p:cNvPr id="46" name="그래픽 45" descr="게임 컨트롤러 단색으로 채워진">
            <a:extLst>
              <a:ext uri="{FF2B5EF4-FFF2-40B4-BE49-F238E27FC236}">
                <a16:creationId xmlns:a16="http://schemas.microsoft.com/office/drawing/2014/main" id="{4370BDE3-6C8F-83C6-DC2B-0F7ED2700E5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350603" y="8085461"/>
            <a:ext cx="252000" cy="252000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696B0DA2-D848-9C28-E01D-FC0919D089E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80174" y="2955446"/>
            <a:ext cx="3000840" cy="1653162"/>
          </a:xfrm>
          <a:prstGeom prst="rect">
            <a:avLst/>
          </a:prstGeom>
        </p:spPr>
      </p:pic>
      <p:pic>
        <p:nvPicPr>
          <p:cNvPr id="51" name="그림 50">
            <a:extLst>
              <a:ext uri="{FF2B5EF4-FFF2-40B4-BE49-F238E27FC236}">
                <a16:creationId xmlns:a16="http://schemas.microsoft.com/office/drawing/2014/main" id="{1DEE856F-5B29-8EFD-78D3-C3779628F70D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t="14074" b="14342"/>
          <a:stretch/>
        </p:blipFill>
        <p:spPr>
          <a:xfrm>
            <a:off x="363056" y="4892306"/>
            <a:ext cx="6131889" cy="23985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E9CE3D-301D-3D74-0815-D78221F3B46A}"/>
              </a:ext>
            </a:extLst>
          </p:cNvPr>
          <p:cNvSpPr txBox="1"/>
          <p:nvPr/>
        </p:nvSpPr>
        <p:spPr>
          <a:xfrm>
            <a:off x="363057" y="2273825"/>
            <a:ext cx="300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레이턴시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사진에 들어가자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</a:t>
            </a:r>
            <a:endParaRPr lang="ko-KR" altLang="en-US" sz="11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C4066A-546E-644A-2257-100412D44733}"/>
              </a:ext>
            </a:extLst>
          </p:cNvPr>
          <p:cNvSpPr txBox="1"/>
          <p:nvPr/>
        </p:nvSpPr>
        <p:spPr>
          <a:xfrm>
            <a:off x="3494105" y="2273825"/>
            <a:ext cx="300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자신만의 게임 </a:t>
            </a:r>
            <a:r>
              <a:rPr lang="ko-KR" altLang="en-US" sz="1100" dirty="0" err="1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세팅값을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찾아보자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</a:t>
            </a:r>
            <a:endParaRPr lang="ko-KR" altLang="en-US" sz="11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1B9234-760A-32D9-5747-420E98DA6EBC}"/>
              </a:ext>
            </a:extLst>
          </p:cNvPr>
          <p:cNvSpPr txBox="1"/>
          <p:nvPr/>
        </p:nvSpPr>
        <p:spPr>
          <a:xfrm>
            <a:off x="374072" y="4608539"/>
            <a:ext cx="300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플레이 사진에 들어가자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</a:t>
            </a:r>
            <a:endParaRPr lang="ko-KR" altLang="en-US" sz="11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6C6A76-B699-0D55-C30C-3133A0C32997}"/>
              </a:ext>
            </a:extLst>
          </p:cNvPr>
          <p:cNvSpPr txBox="1"/>
          <p:nvPr/>
        </p:nvSpPr>
        <p:spPr>
          <a:xfrm>
            <a:off x="3479958" y="4608539"/>
            <a:ext cx="300084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숲 사진에 들어가자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</a:t>
            </a:r>
            <a:endParaRPr lang="ko-KR" altLang="en-US" sz="11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705AB7-EFEA-C9DF-E446-3095F5B01187}"/>
              </a:ext>
            </a:extLst>
          </p:cNvPr>
          <p:cNvSpPr txBox="1"/>
          <p:nvPr/>
        </p:nvSpPr>
        <p:spPr>
          <a:xfrm>
            <a:off x="1794294" y="7230107"/>
            <a:ext cx="3269412" cy="317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원하는 사진 속에 들어가 게임을 즐겨보자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11217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원, 카메라이(가) 표시된 사진&#10;&#10;자동 생성된 설명">
            <a:extLst>
              <a:ext uri="{FF2B5EF4-FFF2-40B4-BE49-F238E27FC236}">
                <a16:creationId xmlns:a16="http://schemas.microsoft.com/office/drawing/2014/main" id="{ECB788B1-0A33-FA4F-635B-EFF9C969A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051" y="7758633"/>
            <a:ext cx="390058" cy="25336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790EF19-08AE-CE22-22E1-342BF693667F}"/>
              </a:ext>
            </a:extLst>
          </p:cNvPr>
          <p:cNvSpPr txBox="1"/>
          <p:nvPr/>
        </p:nvSpPr>
        <p:spPr>
          <a:xfrm>
            <a:off x="636109" y="7740952"/>
            <a:ext cx="9239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조작법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040FC38-3868-85FE-1E8C-C00ED71B3F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5580348"/>
              </p:ext>
            </p:extLst>
          </p:nvPr>
        </p:nvGraphicFramePr>
        <p:xfrm>
          <a:off x="171450" y="8048729"/>
          <a:ext cx="6515100" cy="176011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1940150457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1275845539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1743923047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837564515"/>
                    </a:ext>
                  </a:extLst>
                </a:gridCol>
              </a:tblGrid>
              <a:tr h="350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플랫폼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 모바일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 PC</a:t>
                      </a:r>
                      <a:endParaRPr lang="ko-KR" altLang="en-US" sz="1200" dirty="0">
                        <a:latin typeface="에스코어 드림 4 Regular" panose="020B0503030302020204" pitchFamily="34" charset="-127"/>
                        <a:ea typeface="에스코어 드림 4 Regular" panose="020B0503030302020204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  콘솔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358364"/>
                  </a:ext>
                </a:extLst>
              </a:tr>
              <a:tr h="3595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이동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좌우 화면 터치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←→ 방향키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왼쪽 스틱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6496235"/>
                  </a:ext>
                </a:extLst>
              </a:tr>
              <a:tr h="350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진입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입장 버튼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↑방향키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A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버튼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2996525"/>
                  </a:ext>
                </a:extLst>
              </a:tr>
              <a:tr h="350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↑공격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왼쪽 화면 터치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F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LB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버튼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2282620"/>
                  </a:ext>
                </a:extLst>
              </a:tr>
              <a:tr h="350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↓공격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오른쪽 화면 터치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J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키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RB</a:t>
                      </a:r>
                      <a:r>
                        <a:rPr lang="ko-KR" altLang="en-US" sz="1200" b="1" dirty="0">
                          <a:latin typeface="에스코어 드림 4 Regular" panose="020B0503030302020204" pitchFamily="34" charset="-127"/>
                          <a:ea typeface="에스코어 드림 4 Regular" panose="020B0503030302020204" pitchFamily="34" charset="-127"/>
                        </a:rPr>
                        <a:t>버튼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8612536"/>
                  </a:ext>
                </a:extLst>
              </a:tr>
            </a:tbl>
          </a:graphicData>
        </a:graphic>
      </p:graphicFrame>
      <p:pic>
        <p:nvPicPr>
          <p:cNvPr id="42" name="그래픽 41" descr="스마트폰 단색으로 채워진">
            <a:extLst>
              <a:ext uri="{FF2B5EF4-FFF2-40B4-BE49-F238E27FC236}">
                <a16:creationId xmlns:a16="http://schemas.microsoft.com/office/drawing/2014/main" id="{D45F2424-1D92-2003-F644-EB5848B322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488077" y="8086164"/>
            <a:ext cx="250594" cy="250594"/>
          </a:xfrm>
          <a:prstGeom prst="rect">
            <a:avLst/>
          </a:prstGeom>
        </p:spPr>
      </p:pic>
      <p:pic>
        <p:nvPicPr>
          <p:cNvPr id="44" name="그래픽 43" descr="컴퓨터 단색으로 채워진">
            <a:extLst>
              <a:ext uri="{FF2B5EF4-FFF2-40B4-BE49-F238E27FC236}">
                <a16:creationId xmlns:a16="http://schemas.microsoft.com/office/drawing/2014/main" id="{89F70207-BB1A-237F-8DD3-9A012EBD27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82340" y="8085461"/>
            <a:ext cx="252000" cy="252000"/>
          </a:xfrm>
          <a:prstGeom prst="rect">
            <a:avLst/>
          </a:prstGeom>
        </p:spPr>
      </p:pic>
      <p:pic>
        <p:nvPicPr>
          <p:cNvPr id="46" name="그래픽 45" descr="게임 컨트롤러 단색으로 채워진">
            <a:extLst>
              <a:ext uri="{FF2B5EF4-FFF2-40B4-BE49-F238E27FC236}">
                <a16:creationId xmlns:a16="http://schemas.microsoft.com/office/drawing/2014/main" id="{4370BDE3-6C8F-83C6-DC2B-0F7ED2700E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350603" y="8085461"/>
            <a:ext cx="252000" cy="252000"/>
          </a:xfrm>
          <a:prstGeom prst="rect">
            <a:avLst/>
          </a:prstGeom>
        </p:spPr>
      </p:pic>
      <p:sp>
        <p:nvSpPr>
          <p:cNvPr id="70" name="직사각형 69">
            <a:extLst>
              <a:ext uri="{FF2B5EF4-FFF2-40B4-BE49-F238E27FC236}">
                <a16:creationId xmlns:a16="http://schemas.microsoft.com/office/drawing/2014/main" id="{735E1134-4710-5089-2AAB-1F0E83B430BA}"/>
              </a:ext>
            </a:extLst>
          </p:cNvPr>
          <p:cNvSpPr/>
          <p:nvPr/>
        </p:nvSpPr>
        <p:spPr>
          <a:xfrm>
            <a:off x="171450" y="198656"/>
            <a:ext cx="6515100" cy="752324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500" dirty="0">
              <a:latin typeface="Abadi" panose="020B060402010402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E475D87-478E-20AE-A8FB-290C8FAEE40C}"/>
              </a:ext>
            </a:extLst>
          </p:cNvPr>
          <p:cNvSpPr txBox="1"/>
          <p:nvPr/>
        </p:nvSpPr>
        <p:spPr>
          <a:xfrm>
            <a:off x="314837" y="400494"/>
            <a:ext cx="6228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- </a:t>
            </a:r>
            <a:r>
              <a:rPr lang="ko-KR" altLang="en-US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다가오는 노트를 사진을 찍어 없애며 노래가 끝날 때까지 달리자</a:t>
            </a:r>
            <a:r>
              <a:rPr lang="en-US" altLang="ko-KR" sz="14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 -</a:t>
            </a:r>
          </a:p>
        </p:txBody>
      </p:sp>
      <p:pic>
        <p:nvPicPr>
          <p:cNvPr id="92" name="그림 91" descr="스크린샷, PC 게임, 비디오 게임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36C3D946-4A2B-79D5-4709-24995680377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540" y="4322858"/>
            <a:ext cx="5571860" cy="2960813"/>
          </a:xfrm>
          <a:prstGeom prst="rect">
            <a:avLst/>
          </a:prstGeom>
        </p:spPr>
      </p:pic>
      <p:pic>
        <p:nvPicPr>
          <p:cNvPr id="96" name="그림 95" descr="스크린샷, 만화 영화이(가) 표시된 사진&#10;&#10;자동 생성된 설명">
            <a:extLst>
              <a:ext uri="{FF2B5EF4-FFF2-40B4-BE49-F238E27FC236}">
                <a16:creationId xmlns:a16="http://schemas.microsoft.com/office/drawing/2014/main" id="{A533F0F5-B4B0-48A5-4B73-A35A42C08EC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00" y="776978"/>
            <a:ext cx="5572800" cy="3046464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50689A76-A00B-753E-2373-410F267AE247}"/>
              </a:ext>
            </a:extLst>
          </p:cNvPr>
          <p:cNvSpPr txBox="1"/>
          <p:nvPr/>
        </p:nvSpPr>
        <p:spPr>
          <a:xfrm>
            <a:off x="766313" y="7325454"/>
            <a:ext cx="54777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MISS 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판정 시 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HP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감소한다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 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목숨은 단 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3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개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 HP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가 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0</a:t>
            </a:r>
            <a:r>
              <a:rPr lang="ko-KR" altLang="en-US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이 되면 게임 끝</a:t>
            </a:r>
            <a:r>
              <a:rPr lang="en-US" altLang="ko-KR" sz="1100" dirty="0">
                <a:solidFill>
                  <a:schemeClr val="bg1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</a:t>
            </a:r>
            <a:endParaRPr lang="ko-KR" altLang="en-US" sz="1100" dirty="0">
              <a:solidFill>
                <a:schemeClr val="bg1"/>
              </a:solidFill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6" name="그림 75" descr="오토마톤, 스케치, 로봇이(가) 표시된 사진&#10;&#10;자동 생성된 설명">
            <a:extLst>
              <a:ext uri="{FF2B5EF4-FFF2-40B4-BE49-F238E27FC236}">
                <a16:creationId xmlns:a16="http://schemas.microsoft.com/office/drawing/2014/main" id="{B9834A6B-6FDE-A65B-8318-09D98432FDF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52933">
            <a:off x="129412" y="3318832"/>
            <a:ext cx="1258628" cy="1624774"/>
          </a:xfrm>
          <a:prstGeom prst="rect">
            <a:avLst/>
          </a:prstGeom>
        </p:spPr>
      </p:pic>
      <p:pic>
        <p:nvPicPr>
          <p:cNvPr id="74" name="그림 73" descr="헤드폰이(가) 표시된 사진&#10;&#10;자동 생성된 설명">
            <a:extLst>
              <a:ext uri="{FF2B5EF4-FFF2-40B4-BE49-F238E27FC236}">
                <a16:creationId xmlns:a16="http://schemas.microsoft.com/office/drawing/2014/main" id="{98DC20D3-4A74-D8FF-F6AA-462322D6952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02920">
            <a:off x="5604534" y="3275457"/>
            <a:ext cx="974308" cy="1422799"/>
          </a:xfrm>
          <a:prstGeom prst="rect">
            <a:avLst/>
          </a:prstGeom>
        </p:spPr>
      </p:pic>
      <p:sp>
        <p:nvSpPr>
          <p:cNvPr id="98" name="TextBox 97">
            <a:extLst>
              <a:ext uri="{FF2B5EF4-FFF2-40B4-BE49-F238E27FC236}">
                <a16:creationId xmlns:a16="http://schemas.microsoft.com/office/drawing/2014/main" id="{A3CEAFBC-A875-3F7E-710E-041A5CF59F75}"/>
              </a:ext>
            </a:extLst>
          </p:cNvPr>
          <p:cNvSpPr txBox="1"/>
          <p:nvPr/>
        </p:nvSpPr>
        <p:spPr>
          <a:xfrm>
            <a:off x="766313" y="3734420"/>
            <a:ext cx="547777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latinLnBrk="1"/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↑공격으로 위쪽 노트를 찍고 ↓공격으로 아래 노트를 찍어라</a:t>
            </a:r>
            <a:r>
              <a:rPr lang="en-US" altLang="ko-KR" sz="1100" dirty="0">
                <a:solidFill>
                  <a:schemeClr val="bg1">
                    <a:lumMod val="9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!</a:t>
            </a:r>
            <a:r>
              <a:rPr lang="ko-KR" altLang="en-US" sz="1100" dirty="0">
                <a:solidFill>
                  <a:schemeClr val="bg1">
                    <a:lumMod val="95000"/>
                  </a:schemeClr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93816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161</TotalTime>
  <Words>157</Words>
  <Application>Microsoft Office PowerPoint</Application>
  <PresentationFormat>A4 용지(210x297mm)</PresentationFormat>
  <Paragraphs>52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6" baseType="lpstr">
      <vt:lpstr>Arial</vt:lpstr>
      <vt:lpstr>Abadi</vt:lpstr>
      <vt:lpstr>에스코어 드림 4 Regular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박준기</dc:creator>
  <cp:lastModifiedBy>박준기</cp:lastModifiedBy>
  <cp:revision>3</cp:revision>
  <dcterms:created xsi:type="dcterms:W3CDTF">2023-12-05T04:52:52Z</dcterms:created>
  <dcterms:modified xsi:type="dcterms:W3CDTF">2023-12-05T07:46:15Z</dcterms:modified>
</cp:coreProperties>
</file>

<file path=docProps/thumbnail.jpeg>
</file>